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rath, Brock" userId="d6f35aa0-c160-4858-b135-7dd45c79ea7c" providerId="ADAL" clId="{15818D8A-C396-4F73-AB54-6A5FCB4E527F}"/>
    <pc:docChg chg="undo custSel modSld">
      <pc:chgData name="Kamrath, Brock" userId="d6f35aa0-c160-4858-b135-7dd45c79ea7c" providerId="ADAL" clId="{15818D8A-C396-4F73-AB54-6A5FCB4E527F}" dt="2023-11-30T16:37:09.242" v="99" actId="478"/>
      <pc:docMkLst>
        <pc:docMk/>
      </pc:docMkLst>
      <pc:sldChg chg="addSp delSp modSp mod">
        <pc:chgData name="Kamrath, Brock" userId="d6f35aa0-c160-4858-b135-7dd45c79ea7c" providerId="ADAL" clId="{15818D8A-C396-4F73-AB54-6A5FCB4E527F}" dt="2023-11-30T16:32:30.077" v="71" actId="165"/>
        <pc:sldMkLst>
          <pc:docMk/>
          <pc:sldMk cId="2617658212" sldId="257"/>
        </pc:sldMkLst>
        <pc:spChg chg="mod topLvl">
          <ac:chgData name="Kamrath, Brock" userId="d6f35aa0-c160-4858-b135-7dd45c79ea7c" providerId="ADAL" clId="{15818D8A-C396-4F73-AB54-6A5FCB4E527F}" dt="2023-11-30T16:32:30.077" v="71" actId="165"/>
          <ac:spMkLst>
            <pc:docMk/>
            <pc:sldMk cId="2617658212" sldId="257"/>
            <ac:spMk id="4" creationId="{C17E1F40-A86C-9016-2E1E-1400F9FD6ADA}"/>
          </ac:spMkLst>
        </pc:spChg>
        <pc:spChg chg="mod topLvl">
          <ac:chgData name="Kamrath, Brock" userId="d6f35aa0-c160-4858-b135-7dd45c79ea7c" providerId="ADAL" clId="{15818D8A-C396-4F73-AB54-6A5FCB4E527F}" dt="2023-11-30T16:32:30.077" v="71" actId="165"/>
          <ac:spMkLst>
            <pc:docMk/>
            <pc:sldMk cId="2617658212" sldId="257"/>
            <ac:spMk id="7" creationId="{52A9D286-6E78-F08D-BF3C-5519DCFDE49A}"/>
          </ac:spMkLst>
        </pc:spChg>
        <pc:spChg chg="add mod ord topLvl">
          <ac:chgData name="Kamrath, Brock" userId="d6f35aa0-c160-4858-b135-7dd45c79ea7c" providerId="ADAL" clId="{15818D8A-C396-4F73-AB54-6A5FCB4E527F}" dt="2023-11-30T16:32:30.077" v="71" actId="165"/>
          <ac:spMkLst>
            <pc:docMk/>
            <pc:sldMk cId="2617658212" sldId="257"/>
            <ac:spMk id="9" creationId="{EF92E4AC-29BD-F896-9B01-7DD04D54FE2D}"/>
          </ac:spMkLst>
        </pc:spChg>
        <pc:grpChg chg="del">
          <ac:chgData name="Kamrath, Brock" userId="d6f35aa0-c160-4858-b135-7dd45c79ea7c" providerId="ADAL" clId="{15818D8A-C396-4F73-AB54-6A5FCB4E527F}" dt="2023-11-29T19:53:49.446" v="0" actId="165"/>
          <ac:grpSpMkLst>
            <pc:docMk/>
            <pc:sldMk cId="2617658212" sldId="257"/>
            <ac:grpSpMk id="5" creationId="{A95E8146-D811-263C-0E90-9E7ABAFCE937}"/>
          </ac:grpSpMkLst>
        </pc:grpChg>
        <pc:grpChg chg="add del mod">
          <ac:chgData name="Kamrath, Brock" userId="d6f35aa0-c160-4858-b135-7dd45c79ea7c" providerId="ADAL" clId="{15818D8A-C396-4F73-AB54-6A5FCB4E527F}" dt="2023-11-29T20:08:42.356" v="19" actId="165"/>
          <ac:grpSpMkLst>
            <pc:docMk/>
            <pc:sldMk cId="2617658212" sldId="257"/>
            <ac:grpSpMk id="8" creationId="{16494AF8-8F05-BEFC-B62C-DEAE9713A270}"/>
          </ac:grpSpMkLst>
        </pc:grpChg>
        <pc:grpChg chg="add del mod">
          <ac:chgData name="Kamrath, Brock" userId="d6f35aa0-c160-4858-b135-7dd45c79ea7c" providerId="ADAL" clId="{15818D8A-C396-4F73-AB54-6A5FCB4E527F}" dt="2023-11-30T16:32:30.077" v="71" actId="165"/>
          <ac:grpSpMkLst>
            <pc:docMk/>
            <pc:sldMk cId="2617658212" sldId="257"/>
            <ac:grpSpMk id="10" creationId="{3A180CDA-C925-9602-8941-E25497AFA317}"/>
          </ac:grpSpMkLst>
        </pc:grpChg>
        <pc:picChg chg="del mod topLvl">
          <ac:chgData name="Kamrath, Brock" userId="d6f35aa0-c160-4858-b135-7dd45c79ea7c" providerId="ADAL" clId="{15818D8A-C396-4F73-AB54-6A5FCB4E527F}" dt="2023-11-29T19:53:52.156" v="1" actId="478"/>
          <ac:picMkLst>
            <pc:docMk/>
            <pc:sldMk cId="2617658212" sldId="257"/>
            <ac:picMk id="3" creationId="{EC582A34-6D0B-14D7-D160-8485BCE936BF}"/>
          </ac:picMkLst>
        </pc:picChg>
        <pc:picChg chg="add mod ord topLvl">
          <ac:chgData name="Kamrath, Brock" userId="d6f35aa0-c160-4858-b135-7dd45c79ea7c" providerId="ADAL" clId="{15818D8A-C396-4F73-AB54-6A5FCB4E527F}" dt="2023-11-30T16:32:30.077" v="71" actId="165"/>
          <ac:picMkLst>
            <pc:docMk/>
            <pc:sldMk cId="2617658212" sldId="257"/>
            <ac:picMk id="6" creationId="{CE4E2CE8-B7C8-5CBB-839A-40CE9DE01E6B}"/>
          </ac:picMkLst>
        </pc:picChg>
      </pc:sldChg>
      <pc:sldChg chg="addSp delSp modSp mod">
        <pc:chgData name="Kamrath, Brock" userId="d6f35aa0-c160-4858-b135-7dd45c79ea7c" providerId="ADAL" clId="{15818D8A-C396-4F73-AB54-6A5FCB4E527F}" dt="2023-11-30T16:37:09.242" v="99" actId="478"/>
        <pc:sldMkLst>
          <pc:docMk/>
          <pc:sldMk cId="2785319369" sldId="258"/>
        </pc:sldMkLst>
        <pc:spChg chg="mod ord topLvl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4" creationId="{C17E1F40-A86C-9016-2E1E-1400F9FD6ADA}"/>
          </ac:spMkLst>
        </pc:spChg>
        <pc:spChg chg="mod ord topLvl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7" creationId="{52A9D286-6E78-F08D-BF3C-5519DCFDE49A}"/>
          </ac:spMkLst>
        </pc:spChg>
        <pc:spChg chg="add mo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18" creationId="{EA97E3CA-170B-87F4-F5B8-CF7DAFC9B3DD}"/>
          </ac:spMkLst>
        </pc:spChg>
        <pc:spChg chg="add mod or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19" creationId="{42961B9B-7D42-FFC8-68FB-01468D086AE8}"/>
          </ac:spMkLst>
        </pc:spChg>
        <pc:spChg chg="add mo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20" creationId="{A2053665-EA56-E86C-C26A-D5611D16FFF0}"/>
          </ac:spMkLst>
        </pc:spChg>
        <pc:spChg chg="add mod">
          <ac:chgData name="Kamrath, Brock" userId="d6f35aa0-c160-4858-b135-7dd45c79ea7c" providerId="ADAL" clId="{15818D8A-C396-4F73-AB54-6A5FCB4E527F}" dt="2023-11-30T16:35:55.142" v="96" actId="1076"/>
          <ac:spMkLst>
            <pc:docMk/>
            <pc:sldMk cId="2785319369" sldId="258"/>
            <ac:spMk id="21" creationId="{8000E26A-80B2-E95B-E646-4C7E6385F357}"/>
          </ac:spMkLst>
        </pc:spChg>
        <pc:spChg chg="add mo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22" creationId="{E16531AB-1573-0A8E-8F88-95BD453E01DA}"/>
          </ac:spMkLst>
        </pc:spChg>
        <pc:spChg chg="add mo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23" creationId="{CAA93637-3A3B-68FD-CBE5-2B2E078948A8}"/>
          </ac:spMkLst>
        </pc:spChg>
        <pc:spChg chg="add mod ord">
          <ac:chgData name="Kamrath, Brock" userId="d6f35aa0-c160-4858-b135-7dd45c79ea7c" providerId="ADAL" clId="{15818D8A-C396-4F73-AB54-6A5FCB4E527F}" dt="2023-11-30T16:35:14.745" v="95" actId="164"/>
          <ac:spMkLst>
            <pc:docMk/>
            <pc:sldMk cId="2785319369" sldId="258"/>
            <ac:spMk id="24" creationId="{29BCE350-4491-1FCE-AB21-B60A3EC9D97C}"/>
          </ac:spMkLst>
        </pc:spChg>
        <pc:grpChg chg="add del">
          <ac:chgData name="Kamrath, Brock" userId="d6f35aa0-c160-4858-b135-7dd45c79ea7c" providerId="ADAL" clId="{15818D8A-C396-4F73-AB54-6A5FCB4E527F}" dt="2023-11-30T16:28:51.488" v="23" actId="165"/>
          <ac:grpSpMkLst>
            <pc:docMk/>
            <pc:sldMk cId="2785319369" sldId="258"/>
            <ac:grpSpMk id="8" creationId="{AAFDCA8E-8620-AC9B-04B6-C9149749B751}"/>
          </ac:grpSpMkLst>
        </pc:grpChg>
        <pc:grpChg chg="add mod">
          <ac:chgData name="Kamrath, Brock" userId="d6f35aa0-c160-4858-b135-7dd45c79ea7c" providerId="ADAL" clId="{15818D8A-C396-4F73-AB54-6A5FCB4E527F}" dt="2023-11-30T16:35:14.745" v="95" actId="164"/>
          <ac:grpSpMkLst>
            <pc:docMk/>
            <pc:sldMk cId="2785319369" sldId="258"/>
            <ac:grpSpMk id="25" creationId="{6E4D0C51-46EB-E61E-BF45-3A88813070DC}"/>
          </ac:grpSpMkLst>
        </pc:grpChg>
        <pc:picChg chg="add del mod">
          <ac:chgData name="Kamrath, Brock" userId="d6f35aa0-c160-4858-b135-7dd45c79ea7c" providerId="ADAL" clId="{15818D8A-C396-4F73-AB54-6A5FCB4E527F}" dt="2023-11-30T16:30:37.279" v="40" actId="478"/>
          <ac:picMkLst>
            <pc:docMk/>
            <pc:sldMk cId="2785319369" sldId="258"/>
            <ac:picMk id="3" creationId="{C5F9CF52-C039-F7AC-92E3-04A51F71FDEE}"/>
          </ac:picMkLst>
        </pc:picChg>
        <pc:picChg chg="del mod topLvl">
          <ac:chgData name="Kamrath, Brock" userId="d6f35aa0-c160-4858-b135-7dd45c79ea7c" providerId="ADAL" clId="{15818D8A-C396-4F73-AB54-6A5FCB4E527F}" dt="2023-11-30T16:28:53.937" v="24" actId="478"/>
          <ac:picMkLst>
            <pc:docMk/>
            <pc:sldMk cId="2785319369" sldId="258"/>
            <ac:picMk id="6" creationId="{957BABE0-6655-A1F3-67DB-F6CFF70874BE}"/>
          </ac:picMkLst>
        </pc:picChg>
        <pc:picChg chg="add del mod">
          <ac:chgData name="Kamrath, Brock" userId="d6f35aa0-c160-4858-b135-7dd45c79ea7c" providerId="ADAL" clId="{15818D8A-C396-4F73-AB54-6A5FCB4E527F}" dt="2023-11-30T16:30:12.219" v="36" actId="478"/>
          <ac:picMkLst>
            <pc:docMk/>
            <pc:sldMk cId="2785319369" sldId="258"/>
            <ac:picMk id="9" creationId="{5DC24F5C-F9FE-0E4C-BCD3-7E4FCD41DC84}"/>
          </ac:picMkLst>
        </pc:picChg>
        <pc:picChg chg="add del mod">
          <ac:chgData name="Kamrath, Brock" userId="d6f35aa0-c160-4858-b135-7dd45c79ea7c" providerId="ADAL" clId="{15818D8A-C396-4F73-AB54-6A5FCB4E527F}" dt="2023-11-30T16:30:35.507" v="39" actId="478"/>
          <ac:picMkLst>
            <pc:docMk/>
            <pc:sldMk cId="2785319369" sldId="258"/>
            <ac:picMk id="11" creationId="{6C05AAFF-DB54-2297-88E1-7A5DC9EF5251}"/>
          </ac:picMkLst>
        </pc:picChg>
        <pc:picChg chg="add mod">
          <ac:chgData name="Kamrath, Brock" userId="d6f35aa0-c160-4858-b135-7dd45c79ea7c" providerId="ADAL" clId="{15818D8A-C396-4F73-AB54-6A5FCB4E527F}" dt="2023-11-30T16:35:14.745" v="95" actId="164"/>
          <ac:picMkLst>
            <pc:docMk/>
            <pc:sldMk cId="2785319369" sldId="258"/>
            <ac:picMk id="13" creationId="{2F23FAEF-6D7B-CD9F-0189-DDBF2EFC4CD3}"/>
          </ac:picMkLst>
        </pc:picChg>
        <pc:picChg chg="add mod">
          <ac:chgData name="Kamrath, Brock" userId="d6f35aa0-c160-4858-b135-7dd45c79ea7c" providerId="ADAL" clId="{15818D8A-C396-4F73-AB54-6A5FCB4E527F}" dt="2023-11-30T16:35:14.745" v="95" actId="164"/>
          <ac:picMkLst>
            <pc:docMk/>
            <pc:sldMk cId="2785319369" sldId="258"/>
            <ac:picMk id="15" creationId="{C012ACE3-1498-9F64-FCB0-56A81BFD3F44}"/>
          </ac:picMkLst>
        </pc:picChg>
        <pc:picChg chg="add mod">
          <ac:chgData name="Kamrath, Brock" userId="d6f35aa0-c160-4858-b135-7dd45c79ea7c" providerId="ADAL" clId="{15818D8A-C396-4F73-AB54-6A5FCB4E527F}" dt="2023-11-30T16:36:51.070" v="97" actId="1076"/>
          <ac:picMkLst>
            <pc:docMk/>
            <pc:sldMk cId="2785319369" sldId="258"/>
            <ac:picMk id="17" creationId="{9FDE86DA-C050-1E68-9062-4D8938DBE1F3}"/>
          </ac:picMkLst>
        </pc:picChg>
        <pc:cxnChg chg="add del">
          <ac:chgData name="Kamrath, Brock" userId="d6f35aa0-c160-4858-b135-7dd45c79ea7c" providerId="ADAL" clId="{15818D8A-C396-4F73-AB54-6A5FCB4E527F}" dt="2023-11-30T16:37:09.242" v="99" actId="478"/>
          <ac:cxnSpMkLst>
            <pc:docMk/>
            <pc:sldMk cId="2785319369" sldId="258"/>
            <ac:cxnSpMk id="27" creationId="{58BC40E6-0254-0C63-5E58-6CED620AF86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891D-A013-24C4-BE1C-BBBC9F75D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BC20D-292E-FD99-F155-13217E060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2514-BBA7-9BC1-33B5-068E11F3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92CBA-5CB5-BD3E-F9C7-19B7196A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78A34-3EF3-3C4A-FE08-56B60C65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3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7BA3-6657-872F-F600-A86E1AE2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A8399-A1A0-AAB5-630C-1A57417FF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2BB2-A5BF-221B-778B-762F6CDB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292A4-D741-1E16-D0EB-D0D57EC9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5A9B-B225-AF7C-DFB8-FADAD2CC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7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57A0C-4F0B-C6CA-54A7-22DDF7F3D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F4718-8914-59F1-B167-798D6D9C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8F8F7-F0F4-0E19-9A4D-6D832A44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FF9A-5B57-CFDE-73DD-4610A196F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B8BB5-95FC-5121-D28E-7BACEC0B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9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FE36-2654-632A-5AE9-A179F10B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A486-AAA3-D26A-50D2-8A8EF55BD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9D273-030D-8F7B-34D0-2105AF11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516B-F2BB-4EDE-BBDB-7F98554E1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5C6-CC45-A08B-2247-FEBD297E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8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DEA2-DEB1-33E9-F6F0-476ACBE9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08B3-B675-9FFD-FEA3-001A56A1A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6D305-F2EA-D9C4-E3B6-C242EB1F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2AE18-32F9-6044-FDD6-9E618490F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7F1F3-E945-BA74-B4E7-5BD56A66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1977-B169-65E4-3A2A-602C38095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FA88-5A0A-E3A4-3C02-D8EBA223E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3C12F-96BC-537A-D89B-00A9A07FF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C092E-DE50-AA65-D017-B7D26033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E0019-3CE7-ADA4-4C07-B4C2F6FBF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E0A8F-0F9B-FC9D-B3AD-7BCF296D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68FE-59EA-A66B-B566-2FE5131BD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BCA0A-A2DA-34E1-1D5B-A8B54F76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221E5-3D38-BED4-058C-7620A83F0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BC8CE-64B8-669D-4EEF-834E048AD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63DD8-D98A-A1A4-44D4-9784AA977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326E0-7F97-5F19-9DE0-6DE065A0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C7DDA-0C1C-153A-A02F-1B19DF83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AC2D9-DEC6-5017-E2A7-98C39B2F6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7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6CC1-3DA4-48CE-D2C6-DA71FB64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BDFD3D-9367-F664-42E3-36CEEACB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1DDBD-9DF9-11A3-1FC5-B76F5F57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9A617-22AA-415C-7BE6-38E9F92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DD7A3-2BA1-A827-1FDA-408762EF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7E909-CAAD-6AF6-7900-07DA75C5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E65B3-4C63-FEFF-E99C-35938A49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78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C9EB-CB5A-D9B0-6CDE-61EDFC60D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C02C-A510-97A2-D814-C511D7EF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28D25-F492-1ED8-2CC0-577ABDD94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C9449-1400-DF07-0290-5C58B87A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933C4-9EE9-0C15-F0F3-3B22176E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77E01-7AFF-95B9-DBFD-1F6803BE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0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2723-C6BA-54A0-C2D7-2BC0D23D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9A342-6A42-4154-D49D-0DEB4339A9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10D5B-F148-25A2-7AF3-CA0F47FAE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BC257-4F5C-1366-DAC8-DC682D44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A2FA1-81AA-9FBB-9784-0B05C386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F55C5-507B-6BD0-A5DB-6E836BBF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2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BB2EC-AF07-4057-969C-775E6C27C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1818E-5721-DB3C-E8AF-5A89CB21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1377-FA91-7FD0-8C58-7F49C7B50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E99B3-7138-43E9-949E-E583B2C559B1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75ED-1A51-1755-B111-458F061DE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82646-198B-1A5D-4A12-7E5BAA8C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0D392-48CC-49E3-8998-399BA7180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6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5F76-93E2-FEA2-0D08-33D203C76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99ECD-2DDF-26DD-9660-10CFA3979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92E4AC-29BD-F896-9B01-7DD04D54FE2D}"/>
              </a:ext>
            </a:extLst>
          </p:cNvPr>
          <p:cNvSpPr/>
          <p:nvPr/>
        </p:nvSpPr>
        <p:spPr>
          <a:xfrm>
            <a:off x="3332480" y="71120"/>
            <a:ext cx="4297680" cy="671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E4E2CE8-B7C8-5CBB-839A-40CE9DE01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68" y="158813"/>
            <a:ext cx="40005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7E1F40-A86C-9016-2E1E-1400F9FD6ADA}"/>
              </a:ext>
            </a:extLst>
          </p:cNvPr>
          <p:cNvSpPr txBox="1"/>
          <p:nvPr/>
        </p:nvSpPr>
        <p:spPr>
          <a:xfrm rot="16200000">
            <a:off x="1677699" y="3220713"/>
            <a:ext cx="378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Annual SRP load (kg/km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D286-6E78-F08D-BF3C-5519DCFDE49A}"/>
              </a:ext>
            </a:extLst>
          </p:cNvPr>
          <p:cNvSpPr txBox="1"/>
          <p:nvPr/>
        </p:nvSpPr>
        <p:spPr>
          <a:xfrm>
            <a:off x="3677949" y="6421113"/>
            <a:ext cx="378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Water Year</a:t>
            </a:r>
          </a:p>
        </p:txBody>
      </p:sp>
    </p:spTree>
    <p:extLst>
      <p:ext uri="{BB962C8B-B14F-4D97-AF65-F5344CB8AC3E}">
        <p14:creationId xmlns:p14="http://schemas.microsoft.com/office/powerpoint/2010/main" val="261765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AC0D36-3224-6165-6476-BDC36914B3AB}"/>
              </a:ext>
            </a:extLst>
          </p:cNvPr>
          <p:cNvGrpSpPr/>
          <p:nvPr/>
        </p:nvGrpSpPr>
        <p:grpSpPr>
          <a:xfrm>
            <a:off x="3035929" y="221901"/>
            <a:ext cx="5993291" cy="6581820"/>
            <a:chOff x="3035929" y="221901"/>
            <a:chExt cx="5993291" cy="6581820"/>
          </a:xfrm>
        </p:grpSpPr>
        <p:pic>
          <p:nvPicPr>
            <p:cNvPr id="3" name="Picture 2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0A049F72-CFC3-42AA-78C8-61CCA5E5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220" y="221901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81460" y="3283801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SRP load (kg ha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78105" y="6526722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85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E4D0C51-46EB-E61E-BF45-3A88813070DC}"/>
              </a:ext>
            </a:extLst>
          </p:cNvPr>
          <p:cNvGrpSpPr/>
          <p:nvPr/>
        </p:nvGrpSpPr>
        <p:grpSpPr>
          <a:xfrm>
            <a:off x="812800" y="75133"/>
            <a:ext cx="10428521" cy="6680207"/>
            <a:chOff x="812800" y="75133"/>
            <a:chExt cx="10428521" cy="66802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9BCE350-4491-1FCE-AB21-B60A3EC9D97C}"/>
                </a:ext>
              </a:extLst>
            </p:cNvPr>
            <p:cNvSpPr/>
            <p:nvPr/>
          </p:nvSpPr>
          <p:spPr>
            <a:xfrm>
              <a:off x="812800" y="75134"/>
              <a:ext cx="10428521" cy="668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23FAEF-6D7B-CD9F-0189-DDBF2EFC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75134"/>
              <a:ext cx="3200400" cy="640080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C012ACE3-1498-9F64-FCB0-56A81BFD3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180" y="75134"/>
              <a:ext cx="3200400" cy="6400800"/>
            </a:xfrm>
            <a:prstGeom prst="rect">
              <a:avLst/>
            </a:prstGeom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9FDE86DA-C050-1E68-9062-4D8938DB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669" y="75133"/>
              <a:ext cx="32004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2602830" y="3137034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TP load (kg/km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97E3CA-170B-87F4-F5B8-CF7DAFC9B3DD}"/>
                </a:ext>
              </a:extLst>
            </p:cNvPr>
            <p:cNvSpPr txBox="1"/>
            <p:nvPr/>
          </p:nvSpPr>
          <p:spPr>
            <a:xfrm rot="16200000">
              <a:off x="-803789" y="316456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SRP load (kg/km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54981" y="6364959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053665-EA56-E86C-C26A-D5611D16FFF0}"/>
                </a:ext>
              </a:extLst>
            </p:cNvPr>
            <p:cNvSpPr/>
            <p:nvPr/>
          </p:nvSpPr>
          <p:spPr>
            <a:xfrm>
              <a:off x="4634298" y="75134"/>
              <a:ext cx="5627302" cy="166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00E26A-80B2-E95B-E646-4C7E6385F357}"/>
                </a:ext>
              </a:extLst>
            </p:cNvPr>
            <p:cNvSpPr/>
            <p:nvPr/>
          </p:nvSpPr>
          <p:spPr>
            <a:xfrm>
              <a:off x="4634298" y="1688695"/>
              <a:ext cx="5627302" cy="166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6531AB-1573-0A8E-8F88-95BD453E01DA}"/>
                </a:ext>
              </a:extLst>
            </p:cNvPr>
            <p:cNvSpPr/>
            <p:nvPr/>
          </p:nvSpPr>
          <p:spPr>
            <a:xfrm>
              <a:off x="4786698" y="3275533"/>
              <a:ext cx="5627302" cy="166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A93637-3A3B-68FD-CBE5-2B2E078948A8}"/>
                </a:ext>
              </a:extLst>
            </p:cNvPr>
            <p:cNvSpPr/>
            <p:nvPr/>
          </p:nvSpPr>
          <p:spPr>
            <a:xfrm>
              <a:off x="4744053" y="4889094"/>
              <a:ext cx="5627302" cy="166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961B9B-7D42-FFC8-68FB-01468D086AE8}"/>
                </a:ext>
              </a:extLst>
            </p:cNvPr>
            <p:cNvSpPr txBox="1"/>
            <p:nvPr/>
          </p:nvSpPr>
          <p:spPr>
            <a:xfrm rot="16200000">
              <a:off x="6009449" y="316456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TSS load (kg/km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31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23A8991-427B-BA9D-5D28-13A6CDA9C262}"/>
              </a:ext>
            </a:extLst>
          </p:cNvPr>
          <p:cNvGrpSpPr/>
          <p:nvPr/>
        </p:nvGrpSpPr>
        <p:grpSpPr>
          <a:xfrm>
            <a:off x="3035929" y="228600"/>
            <a:ext cx="5917571" cy="6587699"/>
            <a:chOff x="3035929" y="228600"/>
            <a:chExt cx="5917571" cy="6587699"/>
          </a:xfrm>
        </p:grpSpPr>
        <p:pic>
          <p:nvPicPr>
            <p:cNvPr id="6" name="Picture 5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D89FCAF2-842F-587C-111D-A5C89C4D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00" y="228600"/>
              <a:ext cx="5715000" cy="6400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1F40-A86C-9016-2E1E-1400F9FD6ADA}"/>
                </a:ext>
              </a:extLst>
            </p:cNvPr>
            <p:cNvSpPr txBox="1"/>
            <p:nvPr/>
          </p:nvSpPr>
          <p:spPr>
            <a:xfrm rot="16200000">
              <a:off x="1281460" y="33806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Annual TP load (kg ha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A9D286-6E78-F08D-BF3C-5519DCFDE49A}"/>
                </a:ext>
              </a:extLst>
            </p:cNvPr>
            <p:cNvSpPr txBox="1"/>
            <p:nvPr/>
          </p:nvSpPr>
          <p:spPr>
            <a:xfrm>
              <a:off x="4278105" y="6539300"/>
              <a:ext cx="37859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Water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0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54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Kamrath, Brock</dc:creator>
  <cp:lastModifiedBy>Kamrath, Brock</cp:lastModifiedBy>
  <cp:revision>2</cp:revision>
  <dcterms:created xsi:type="dcterms:W3CDTF">2023-08-07T15:54:37Z</dcterms:created>
  <dcterms:modified xsi:type="dcterms:W3CDTF">2023-11-30T17:00:33Z</dcterms:modified>
</cp:coreProperties>
</file>